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910" r:id="rId2"/>
    <p:sldId id="911" r:id="rId3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DC3E6"/>
    <a:srgbClr val="005493"/>
    <a:srgbClr val="DADAD9"/>
    <a:srgbClr val="C9C9C9"/>
    <a:srgbClr val="E2F0D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56" autoAdjust="0"/>
    <p:restoredTop sz="94660"/>
  </p:normalViewPr>
  <p:slideViewPr>
    <p:cSldViewPr snapToGrid="0">
      <p:cViewPr varScale="1">
        <p:scale>
          <a:sx n="70" d="100"/>
          <a:sy n="70" d="100"/>
        </p:scale>
        <p:origin x="1166" y="2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70" d="100"/>
        <a:sy n="70" d="100"/>
      </p:scale>
      <p:origin x="0" y="-1626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51455A0-5D8F-44B7-85ED-61A220BDF750}" type="datetimeFigureOut">
              <a:rPr lang="de-DE" smtClean="0"/>
              <a:t>17.09.2025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71BF617-A596-403A-B45F-3F99D06CCAF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75633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Rechteck 67">
            <a:extLst>
              <a:ext uri="{FF2B5EF4-FFF2-40B4-BE49-F238E27FC236}">
                <a16:creationId xmlns:a16="http://schemas.microsoft.com/office/drawing/2014/main" id="{583799EE-56A9-FA5A-EBBD-415D96762363}"/>
              </a:ext>
            </a:extLst>
          </p:cNvPr>
          <p:cNvSpPr/>
          <p:nvPr userDrawn="1"/>
        </p:nvSpPr>
        <p:spPr>
          <a:xfrm>
            <a:off x="0" y="0"/>
            <a:ext cx="12191999" cy="6858000"/>
          </a:xfrm>
          <a:prstGeom prst="rect">
            <a:avLst/>
          </a:prstGeom>
          <a:solidFill>
            <a:srgbClr val="9DC3E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7" name="Rechteck 6">
            <a:extLst>
              <a:ext uri="{FF2B5EF4-FFF2-40B4-BE49-F238E27FC236}">
                <a16:creationId xmlns:a16="http://schemas.microsoft.com/office/drawing/2014/main" id="{C4173393-07F1-464F-60CF-A392E506F50D}"/>
              </a:ext>
            </a:extLst>
          </p:cNvPr>
          <p:cNvSpPr/>
          <p:nvPr userDrawn="1"/>
        </p:nvSpPr>
        <p:spPr>
          <a:xfrm>
            <a:off x="108753" y="426773"/>
            <a:ext cx="3417086" cy="1620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de-DE" sz="11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Klasse 1</a:t>
            </a:r>
          </a:p>
          <a:p>
            <a:pPr algn="ctr"/>
            <a:r>
              <a:rPr lang="de-DE" sz="11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Explosive Stoffe und Gegenstände mit Explosivstoff</a:t>
            </a:r>
          </a:p>
        </p:txBody>
      </p:sp>
      <p:sp>
        <p:nvSpPr>
          <p:cNvPr id="8" name="Rechteck 7">
            <a:extLst>
              <a:ext uri="{FF2B5EF4-FFF2-40B4-BE49-F238E27FC236}">
                <a16:creationId xmlns:a16="http://schemas.microsoft.com/office/drawing/2014/main" id="{6A1D0C41-C9F1-6EEC-380D-8252982D1CA6}"/>
              </a:ext>
            </a:extLst>
          </p:cNvPr>
          <p:cNvSpPr/>
          <p:nvPr userDrawn="1"/>
        </p:nvSpPr>
        <p:spPr>
          <a:xfrm>
            <a:off x="3605436" y="426773"/>
            <a:ext cx="2099376" cy="1620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de-DE" sz="11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Klasse 2</a:t>
            </a:r>
          </a:p>
          <a:p>
            <a:pPr algn="ctr"/>
            <a:r>
              <a:rPr lang="de-DE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Gase</a:t>
            </a:r>
          </a:p>
        </p:txBody>
      </p:sp>
      <p:sp>
        <p:nvSpPr>
          <p:cNvPr id="9" name="Rechteck 8">
            <a:extLst>
              <a:ext uri="{FF2B5EF4-FFF2-40B4-BE49-F238E27FC236}">
                <a16:creationId xmlns:a16="http://schemas.microsoft.com/office/drawing/2014/main" id="{11505FDB-4C68-AD6F-FE0C-3BCCEA673F94}"/>
              </a:ext>
            </a:extLst>
          </p:cNvPr>
          <p:cNvSpPr/>
          <p:nvPr userDrawn="1"/>
        </p:nvSpPr>
        <p:spPr>
          <a:xfrm>
            <a:off x="5781102" y="426773"/>
            <a:ext cx="1435833" cy="1620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t"/>
          <a:lstStyle/>
          <a:p>
            <a:pPr algn="ctr"/>
            <a:r>
              <a:rPr lang="de-DE" sz="105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Klasse 3</a:t>
            </a:r>
          </a:p>
          <a:p>
            <a:pPr algn="ctr"/>
            <a:r>
              <a:rPr lang="de-DE" sz="11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Entzündbare flüssige Stoffe</a:t>
            </a: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91660918-E700-1E5F-F048-6B45B456C7A8}"/>
              </a:ext>
            </a:extLst>
          </p:cNvPr>
          <p:cNvSpPr/>
          <p:nvPr userDrawn="1"/>
        </p:nvSpPr>
        <p:spPr>
          <a:xfrm>
            <a:off x="7276642" y="423963"/>
            <a:ext cx="1839563" cy="1620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0" rtlCol="0" anchor="t"/>
          <a:lstStyle/>
          <a:p>
            <a:pPr algn="ctr"/>
            <a:r>
              <a:rPr lang="de-DE" sz="11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Klasse 4.1</a:t>
            </a:r>
          </a:p>
          <a:p>
            <a:r>
              <a:rPr lang="de-DE" sz="11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Entzündbare feste Stoffe, selbstzersetzliche Stoffe,           polymerisierende Stoffe und desensibilisierte </a:t>
            </a:r>
          </a:p>
          <a:p>
            <a:r>
              <a:rPr lang="de-DE" sz="11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Stoffe</a:t>
            </a:r>
          </a:p>
        </p:txBody>
      </p:sp>
      <p:sp>
        <p:nvSpPr>
          <p:cNvPr id="11" name="Rechteck 10">
            <a:extLst>
              <a:ext uri="{FF2B5EF4-FFF2-40B4-BE49-F238E27FC236}">
                <a16:creationId xmlns:a16="http://schemas.microsoft.com/office/drawing/2014/main" id="{C38C06DE-3933-FCA3-8D23-E401A032961F}"/>
              </a:ext>
            </a:extLst>
          </p:cNvPr>
          <p:cNvSpPr/>
          <p:nvPr userDrawn="1"/>
        </p:nvSpPr>
        <p:spPr>
          <a:xfrm>
            <a:off x="9175912" y="423960"/>
            <a:ext cx="1053769" cy="1620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rtlCol="0" anchor="t"/>
          <a:lstStyle/>
          <a:p>
            <a:pPr algn="ctr"/>
            <a:r>
              <a:rPr lang="de-DE" sz="11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Klasse 4.2</a:t>
            </a:r>
          </a:p>
          <a:p>
            <a:pPr algn="ctr"/>
            <a:r>
              <a:rPr lang="de-DE" sz="11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Selbstentzünd-</a:t>
            </a:r>
          </a:p>
          <a:p>
            <a:pPr algn="ctr"/>
            <a:r>
              <a:rPr lang="de-DE" sz="11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liche Stoffe</a:t>
            </a:r>
          </a:p>
        </p:txBody>
      </p:sp>
      <p:sp>
        <p:nvSpPr>
          <p:cNvPr id="12" name="Rechteck 11">
            <a:extLst>
              <a:ext uri="{FF2B5EF4-FFF2-40B4-BE49-F238E27FC236}">
                <a16:creationId xmlns:a16="http://schemas.microsoft.com/office/drawing/2014/main" id="{8BE0A808-1126-9202-8AB5-1D07272D1888}"/>
              </a:ext>
            </a:extLst>
          </p:cNvPr>
          <p:cNvSpPr/>
          <p:nvPr userDrawn="1"/>
        </p:nvSpPr>
        <p:spPr>
          <a:xfrm>
            <a:off x="10310520" y="423960"/>
            <a:ext cx="1772727" cy="1620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de-DE" sz="11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Klasse 4.3</a:t>
            </a:r>
          </a:p>
          <a:p>
            <a:pPr algn="ctr"/>
            <a:r>
              <a:rPr lang="de-DE" sz="11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Stoffe, die in Verbindung mit Wasser entzündbare  </a:t>
            </a:r>
          </a:p>
          <a:p>
            <a:pPr algn="ctr"/>
            <a:r>
              <a:rPr lang="de-DE" sz="11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Gase Bilden</a:t>
            </a:r>
          </a:p>
        </p:txBody>
      </p:sp>
      <p:sp>
        <p:nvSpPr>
          <p:cNvPr id="13" name="Rechteck 12">
            <a:extLst>
              <a:ext uri="{FF2B5EF4-FFF2-40B4-BE49-F238E27FC236}">
                <a16:creationId xmlns:a16="http://schemas.microsoft.com/office/drawing/2014/main" id="{ABDA789A-4275-182A-041F-4245525091BA}"/>
              </a:ext>
            </a:extLst>
          </p:cNvPr>
          <p:cNvSpPr/>
          <p:nvPr userDrawn="1"/>
        </p:nvSpPr>
        <p:spPr>
          <a:xfrm>
            <a:off x="108752" y="2237379"/>
            <a:ext cx="1289147" cy="1620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de-DE" sz="11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Klasse 5.1</a:t>
            </a:r>
          </a:p>
          <a:p>
            <a:pPr algn="ctr"/>
            <a:r>
              <a:rPr lang="de-DE" sz="11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Entzündend wirkende Stoffe</a:t>
            </a:r>
          </a:p>
        </p:txBody>
      </p:sp>
      <p:sp>
        <p:nvSpPr>
          <p:cNvPr id="14" name="Rechteck 13">
            <a:extLst>
              <a:ext uri="{FF2B5EF4-FFF2-40B4-BE49-F238E27FC236}">
                <a16:creationId xmlns:a16="http://schemas.microsoft.com/office/drawing/2014/main" id="{E91DB9BA-EEB3-0046-F811-141F7C012B75}"/>
              </a:ext>
            </a:extLst>
          </p:cNvPr>
          <p:cNvSpPr/>
          <p:nvPr userDrawn="1"/>
        </p:nvSpPr>
        <p:spPr>
          <a:xfrm>
            <a:off x="1464521" y="2237379"/>
            <a:ext cx="1340064" cy="1620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de-DE" sz="11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Klasse 5.2</a:t>
            </a:r>
          </a:p>
          <a:p>
            <a:pPr algn="ctr"/>
            <a:r>
              <a:rPr lang="de-DE" sz="11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Organische Peroxide</a:t>
            </a: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2C149C31-EFEA-CE0B-629A-6D1A8DE7CFA3}"/>
              </a:ext>
            </a:extLst>
          </p:cNvPr>
          <p:cNvSpPr/>
          <p:nvPr userDrawn="1"/>
        </p:nvSpPr>
        <p:spPr>
          <a:xfrm>
            <a:off x="2893605" y="2235321"/>
            <a:ext cx="1001454" cy="1620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de-DE" sz="11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Klasse 6.1</a:t>
            </a:r>
          </a:p>
          <a:p>
            <a:pPr algn="ctr"/>
            <a:r>
              <a:rPr lang="de-DE" sz="11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Giftige Stoffe</a:t>
            </a:r>
          </a:p>
        </p:txBody>
      </p:sp>
      <p:sp>
        <p:nvSpPr>
          <p:cNvPr id="16" name="Rechteck 15">
            <a:extLst>
              <a:ext uri="{FF2B5EF4-FFF2-40B4-BE49-F238E27FC236}">
                <a16:creationId xmlns:a16="http://schemas.microsoft.com/office/drawing/2014/main" id="{8945977A-212C-5683-92E3-A6A777767ECB}"/>
              </a:ext>
            </a:extLst>
          </p:cNvPr>
          <p:cNvSpPr/>
          <p:nvPr userDrawn="1"/>
        </p:nvSpPr>
        <p:spPr>
          <a:xfrm>
            <a:off x="3965161" y="2235321"/>
            <a:ext cx="1260000" cy="1620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de-DE" sz="105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Klasse 6.2</a:t>
            </a:r>
          </a:p>
          <a:p>
            <a:pPr algn="ctr"/>
            <a:r>
              <a:rPr lang="de-DE" sz="105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Ansteckungs- gefährliche Stoffe</a:t>
            </a:r>
          </a:p>
        </p:txBody>
      </p:sp>
      <p:sp>
        <p:nvSpPr>
          <p:cNvPr id="17" name="Rechteck 16">
            <a:extLst>
              <a:ext uri="{FF2B5EF4-FFF2-40B4-BE49-F238E27FC236}">
                <a16:creationId xmlns:a16="http://schemas.microsoft.com/office/drawing/2014/main" id="{905CA60E-F52D-7FBE-7F95-95BAC485EC1D}"/>
              </a:ext>
            </a:extLst>
          </p:cNvPr>
          <p:cNvSpPr/>
          <p:nvPr userDrawn="1"/>
        </p:nvSpPr>
        <p:spPr>
          <a:xfrm>
            <a:off x="5289860" y="2242716"/>
            <a:ext cx="2890069" cy="1620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de-DE" sz="11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Klasse 7</a:t>
            </a:r>
          </a:p>
          <a:p>
            <a:pPr algn="ctr"/>
            <a:r>
              <a:rPr lang="de-DE" sz="11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Radioaktive Stoffe</a:t>
            </a:r>
          </a:p>
        </p:txBody>
      </p:sp>
      <p:sp>
        <p:nvSpPr>
          <p:cNvPr id="18" name="Rechteck 17">
            <a:extLst>
              <a:ext uri="{FF2B5EF4-FFF2-40B4-BE49-F238E27FC236}">
                <a16:creationId xmlns:a16="http://schemas.microsoft.com/office/drawing/2014/main" id="{51A3E089-5CAB-B028-6518-C0E6E8C67984}"/>
              </a:ext>
            </a:extLst>
          </p:cNvPr>
          <p:cNvSpPr/>
          <p:nvPr userDrawn="1"/>
        </p:nvSpPr>
        <p:spPr>
          <a:xfrm>
            <a:off x="8246551" y="2242716"/>
            <a:ext cx="1103388" cy="1620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de-DE" sz="11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Klasse 8</a:t>
            </a:r>
          </a:p>
          <a:p>
            <a:pPr algn="ctr"/>
            <a:r>
              <a:rPr lang="de-DE" sz="11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Ätzende Stoffe</a:t>
            </a:r>
          </a:p>
        </p:txBody>
      </p:sp>
      <p:sp>
        <p:nvSpPr>
          <p:cNvPr id="19" name="Rechteck 18">
            <a:extLst>
              <a:ext uri="{FF2B5EF4-FFF2-40B4-BE49-F238E27FC236}">
                <a16:creationId xmlns:a16="http://schemas.microsoft.com/office/drawing/2014/main" id="{33C9B31F-E769-282D-260C-C49594193ECE}"/>
              </a:ext>
            </a:extLst>
          </p:cNvPr>
          <p:cNvSpPr/>
          <p:nvPr userDrawn="1"/>
        </p:nvSpPr>
        <p:spPr>
          <a:xfrm>
            <a:off x="9416561" y="2235321"/>
            <a:ext cx="1340064" cy="161831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de-DE" sz="11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Klasse 9</a:t>
            </a:r>
          </a:p>
          <a:p>
            <a:pPr algn="ctr"/>
            <a:r>
              <a:rPr lang="de-DE" sz="11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Verschiedene gefährliche Stoffe</a:t>
            </a:r>
          </a:p>
          <a:p>
            <a:pPr algn="ctr"/>
            <a:r>
              <a:rPr lang="de-DE" sz="11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und Gegenstände</a:t>
            </a:r>
          </a:p>
        </p:txBody>
      </p:sp>
      <p:sp>
        <p:nvSpPr>
          <p:cNvPr id="44" name="Rechteck 43">
            <a:extLst>
              <a:ext uri="{FF2B5EF4-FFF2-40B4-BE49-F238E27FC236}">
                <a16:creationId xmlns:a16="http://schemas.microsoft.com/office/drawing/2014/main" id="{3140D767-3D4C-4B78-66D1-CB854096D55E}"/>
              </a:ext>
            </a:extLst>
          </p:cNvPr>
          <p:cNvSpPr/>
          <p:nvPr userDrawn="1"/>
        </p:nvSpPr>
        <p:spPr>
          <a:xfrm>
            <a:off x="10823247" y="2242716"/>
            <a:ext cx="1260000" cy="161831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de-DE" sz="11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Klasse 9</a:t>
            </a:r>
          </a:p>
          <a:p>
            <a:pPr algn="ctr"/>
            <a:r>
              <a:rPr lang="de-DE" sz="11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Muster 9a</a:t>
            </a:r>
          </a:p>
          <a:p>
            <a:pPr algn="ctr"/>
            <a:r>
              <a:rPr lang="de-DE" sz="11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Lithium-Batterien</a:t>
            </a:r>
          </a:p>
        </p:txBody>
      </p:sp>
      <p:sp>
        <p:nvSpPr>
          <p:cNvPr id="46" name="Textfeld 45">
            <a:extLst>
              <a:ext uri="{FF2B5EF4-FFF2-40B4-BE49-F238E27FC236}">
                <a16:creationId xmlns:a16="http://schemas.microsoft.com/office/drawing/2014/main" id="{F80B75B7-5A45-70CC-7E23-C309FC78DBAB}"/>
              </a:ext>
            </a:extLst>
          </p:cNvPr>
          <p:cNvSpPr txBox="1"/>
          <p:nvPr userDrawn="1"/>
        </p:nvSpPr>
        <p:spPr>
          <a:xfrm>
            <a:off x="108752" y="32986"/>
            <a:ext cx="3713373" cy="400110"/>
          </a:xfrm>
          <a:prstGeom prst="rect">
            <a:avLst/>
          </a:prstGeom>
          <a:noFill/>
        </p:spPr>
        <p:txBody>
          <a:bodyPr wrap="square" lIns="0" rtlCol="0">
            <a:spAutoFit/>
          </a:bodyPr>
          <a:lstStyle/>
          <a:p>
            <a:r>
              <a:rPr lang="de-DE" sz="2000" b="1" dirty="0">
                <a:latin typeface="Arial" panose="020B0604020202020204" pitchFamily="34" charset="0"/>
                <a:cs typeface="Arial" panose="020B0604020202020204" pitchFamily="34" charset="0"/>
              </a:rPr>
              <a:t>Gefahrenklassen</a:t>
            </a:r>
          </a:p>
        </p:txBody>
      </p:sp>
      <p:sp>
        <p:nvSpPr>
          <p:cNvPr id="47" name="Textfeld 46">
            <a:extLst>
              <a:ext uri="{FF2B5EF4-FFF2-40B4-BE49-F238E27FC236}">
                <a16:creationId xmlns:a16="http://schemas.microsoft.com/office/drawing/2014/main" id="{895F99F9-9FD9-1C66-B8C1-73FBEC0B011B}"/>
              </a:ext>
            </a:extLst>
          </p:cNvPr>
          <p:cNvSpPr txBox="1"/>
          <p:nvPr userDrawn="1"/>
        </p:nvSpPr>
        <p:spPr>
          <a:xfrm>
            <a:off x="122635" y="4100748"/>
            <a:ext cx="3713373" cy="400110"/>
          </a:xfrm>
          <a:prstGeom prst="rect">
            <a:avLst/>
          </a:prstGeom>
          <a:noFill/>
        </p:spPr>
        <p:txBody>
          <a:bodyPr wrap="square" lIns="0" rtlCol="0">
            <a:spAutoFit/>
          </a:bodyPr>
          <a:lstStyle/>
          <a:p>
            <a:r>
              <a:rPr lang="de-DE" sz="2000" b="1" dirty="0">
                <a:latin typeface="Arial" panose="020B0604020202020204" pitchFamily="34" charset="0"/>
                <a:cs typeface="Arial" panose="020B0604020202020204" pitchFamily="34" charset="0"/>
              </a:rPr>
              <a:t>Abfertigungskennzeichen</a:t>
            </a:r>
          </a:p>
        </p:txBody>
      </p:sp>
      <p:sp>
        <p:nvSpPr>
          <p:cNvPr id="48" name="Rechteck 47">
            <a:extLst>
              <a:ext uri="{FF2B5EF4-FFF2-40B4-BE49-F238E27FC236}">
                <a16:creationId xmlns:a16="http://schemas.microsoft.com/office/drawing/2014/main" id="{56B153C2-8396-DDB5-6D3C-9967602821B7}"/>
              </a:ext>
            </a:extLst>
          </p:cNvPr>
          <p:cNvSpPr/>
          <p:nvPr userDrawn="1"/>
        </p:nvSpPr>
        <p:spPr>
          <a:xfrm>
            <a:off x="7338930" y="4498345"/>
            <a:ext cx="1116000" cy="1618315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t"/>
          <a:lstStyle/>
          <a:p>
            <a:pPr algn="ctr"/>
            <a:r>
              <a:rPr lang="de-DE" sz="11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vor Hitze schützen</a:t>
            </a:r>
          </a:p>
        </p:txBody>
      </p:sp>
      <p:sp>
        <p:nvSpPr>
          <p:cNvPr id="49" name="Rechteck 48">
            <a:extLst>
              <a:ext uri="{FF2B5EF4-FFF2-40B4-BE49-F238E27FC236}">
                <a16:creationId xmlns:a16="http://schemas.microsoft.com/office/drawing/2014/main" id="{1EAC923B-2453-34DF-96AF-BA061849B6B5}"/>
              </a:ext>
            </a:extLst>
          </p:cNvPr>
          <p:cNvSpPr/>
          <p:nvPr userDrawn="1"/>
        </p:nvSpPr>
        <p:spPr>
          <a:xfrm>
            <a:off x="8539944" y="4498345"/>
            <a:ext cx="1116000" cy="1618315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t"/>
          <a:lstStyle/>
          <a:p>
            <a:pPr algn="ctr"/>
            <a:r>
              <a:rPr lang="de-DE" sz="11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Freigestelltes Versandstück radioaktiv</a:t>
            </a:r>
          </a:p>
        </p:txBody>
      </p:sp>
      <p:sp>
        <p:nvSpPr>
          <p:cNvPr id="50" name="Rechteck 49">
            <a:extLst>
              <a:ext uri="{FF2B5EF4-FFF2-40B4-BE49-F238E27FC236}">
                <a16:creationId xmlns:a16="http://schemas.microsoft.com/office/drawing/2014/main" id="{650E1DE6-947C-063F-F6DF-3AE4CBE5AEB2}"/>
              </a:ext>
            </a:extLst>
          </p:cNvPr>
          <p:cNvSpPr/>
          <p:nvPr userDrawn="1"/>
        </p:nvSpPr>
        <p:spPr>
          <a:xfrm>
            <a:off x="4931013" y="4498345"/>
            <a:ext cx="1116000" cy="1618315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t"/>
          <a:lstStyle/>
          <a:p>
            <a:pPr algn="ctr"/>
            <a:r>
              <a:rPr lang="de-DE" sz="11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Gefahrgut in freigestellten Mengen</a:t>
            </a:r>
          </a:p>
        </p:txBody>
      </p:sp>
      <p:sp>
        <p:nvSpPr>
          <p:cNvPr id="51" name="Rechteck 50">
            <a:extLst>
              <a:ext uri="{FF2B5EF4-FFF2-40B4-BE49-F238E27FC236}">
                <a16:creationId xmlns:a16="http://schemas.microsoft.com/office/drawing/2014/main" id="{3AF6196D-453B-582B-4C9F-8C19E87A501C}"/>
              </a:ext>
            </a:extLst>
          </p:cNvPr>
          <p:cNvSpPr/>
          <p:nvPr userDrawn="1"/>
        </p:nvSpPr>
        <p:spPr>
          <a:xfrm>
            <a:off x="6137916" y="4498345"/>
            <a:ext cx="1116000" cy="1618315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t"/>
          <a:lstStyle/>
          <a:p>
            <a:pPr algn="ctr"/>
            <a:r>
              <a:rPr lang="de-DE" sz="11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Gefahrgut in begrenzten Mengen</a:t>
            </a:r>
          </a:p>
        </p:txBody>
      </p:sp>
      <p:sp>
        <p:nvSpPr>
          <p:cNvPr id="52" name="Rechteck 51">
            <a:extLst>
              <a:ext uri="{FF2B5EF4-FFF2-40B4-BE49-F238E27FC236}">
                <a16:creationId xmlns:a16="http://schemas.microsoft.com/office/drawing/2014/main" id="{2491AD12-DC10-E86E-A50E-A979A1131731}"/>
              </a:ext>
            </a:extLst>
          </p:cNvPr>
          <p:cNvSpPr/>
          <p:nvPr userDrawn="1"/>
        </p:nvSpPr>
        <p:spPr>
          <a:xfrm>
            <a:off x="2525835" y="4498345"/>
            <a:ext cx="1116000" cy="1618315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t"/>
          <a:lstStyle/>
          <a:p>
            <a:pPr algn="ctr"/>
            <a:r>
              <a:rPr lang="de-DE" sz="11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Cargo Aircraft Only</a:t>
            </a:r>
          </a:p>
          <a:p>
            <a:pPr algn="ctr"/>
            <a:endParaRPr lang="de-DE" sz="11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3" name="Rechteck 52">
            <a:extLst>
              <a:ext uri="{FF2B5EF4-FFF2-40B4-BE49-F238E27FC236}">
                <a16:creationId xmlns:a16="http://schemas.microsoft.com/office/drawing/2014/main" id="{8383A389-6238-7B9E-7CE4-0ECC81A840F0}"/>
              </a:ext>
            </a:extLst>
          </p:cNvPr>
          <p:cNvSpPr/>
          <p:nvPr userDrawn="1"/>
        </p:nvSpPr>
        <p:spPr>
          <a:xfrm>
            <a:off x="3728424" y="4498345"/>
            <a:ext cx="1116000" cy="1618315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t"/>
          <a:lstStyle/>
          <a:p>
            <a:pPr algn="ctr"/>
            <a:r>
              <a:rPr lang="de-DE" sz="11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Batterie-Kennzeichen</a:t>
            </a:r>
          </a:p>
        </p:txBody>
      </p:sp>
      <p:sp>
        <p:nvSpPr>
          <p:cNvPr id="54" name="Rechteck 53">
            <a:extLst>
              <a:ext uri="{FF2B5EF4-FFF2-40B4-BE49-F238E27FC236}">
                <a16:creationId xmlns:a16="http://schemas.microsoft.com/office/drawing/2014/main" id="{1DBD49D0-0DBF-6747-F9FD-41B907F0D193}"/>
              </a:ext>
            </a:extLst>
          </p:cNvPr>
          <p:cNvSpPr/>
          <p:nvPr userDrawn="1"/>
        </p:nvSpPr>
        <p:spPr>
          <a:xfrm>
            <a:off x="122635" y="4494229"/>
            <a:ext cx="1116000" cy="1618315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t"/>
          <a:lstStyle/>
          <a:p>
            <a:pPr algn="ctr"/>
            <a:r>
              <a:rPr lang="de-DE" sz="11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Versandstück-orientierung</a:t>
            </a:r>
            <a:endParaRPr lang="de-DE" sz="10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5" name="Rechteck 54">
            <a:extLst>
              <a:ext uri="{FF2B5EF4-FFF2-40B4-BE49-F238E27FC236}">
                <a16:creationId xmlns:a16="http://schemas.microsoft.com/office/drawing/2014/main" id="{744E51B8-AD5A-2D1E-0E60-28FE7A16EA86}"/>
              </a:ext>
            </a:extLst>
          </p:cNvPr>
          <p:cNvSpPr/>
          <p:nvPr userDrawn="1"/>
        </p:nvSpPr>
        <p:spPr>
          <a:xfrm>
            <a:off x="1323649" y="4498345"/>
            <a:ext cx="1116000" cy="1618315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t"/>
          <a:lstStyle/>
          <a:p>
            <a:pPr algn="ctr"/>
            <a:r>
              <a:rPr lang="de-DE" sz="11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Umweltgefähr-dende Stoffe</a:t>
            </a:r>
            <a:endParaRPr lang="de-DE" sz="11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6" name="Rechteck 55">
            <a:extLst>
              <a:ext uri="{FF2B5EF4-FFF2-40B4-BE49-F238E27FC236}">
                <a16:creationId xmlns:a16="http://schemas.microsoft.com/office/drawing/2014/main" id="{7668C766-71AD-468A-39A8-2474DD71D19D}"/>
              </a:ext>
            </a:extLst>
          </p:cNvPr>
          <p:cNvSpPr/>
          <p:nvPr userDrawn="1"/>
        </p:nvSpPr>
        <p:spPr>
          <a:xfrm>
            <a:off x="9754945" y="4498345"/>
            <a:ext cx="1116000" cy="1618315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t"/>
          <a:lstStyle/>
          <a:p>
            <a:pPr algn="ctr"/>
            <a:r>
              <a:rPr lang="de-DE" sz="11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Tiefgekühlte flüssige Stoffe</a:t>
            </a:r>
          </a:p>
        </p:txBody>
      </p:sp>
      <p:sp>
        <p:nvSpPr>
          <p:cNvPr id="57" name="Rechteck 56">
            <a:extLst>
              <a:ext uri="{FF2B5EF4-FFF2-40B4-BE49-F238E27FC236}">
                <a16:creationId xmlns:a16="http://schemas.microsoft.com/office/drawing/2014/main" id="{481E388E-AA1E-BB2E-6E3F-B8E718A93ACC}"/>
              </a:ext>
            </a:extLst>
          </p:cNvPr>
          <p:cNvSpPr/>
          <p:nvPr userDrawn="1"/>
        </p:nvSpPr>
        <p:spPr>
          <a:xfrm>
            <a:off x="10967247" y="4491052"/>
            <a:ext cx="1116000" cy="1618315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t"/>
          <a:lstStyle/>
          <a:p>
            <a:pPr algn="ctr"/>
            <a:r>
              <a:rPr lang="de-DE" sz="11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Magnetisierte Stoffe</a:t>
            </a:r>
          </a:p>
        </p:txBody>
      </p:sp>
    </p:spTree>
    <p:extLst>
      <p:ext uri="{BB962C8B-B14F-4D97-AF65-F5344CB8AC3E}">
        <p14:creationId xmlns:p14="http://schemas.microsoft.com/office/powerpoint/2010/main" val="20733904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AE67F-1771-4F8B-9767-2B3CA9CBC59D}" type="datetimeFigureOut">
              <a:rPr lang="de-DE" smtClean="0"/>
              <a:t>17.09.2025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1E38F-AEAC-4A55-BE78-1D496DF0DADC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9584989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AE67F-1771-4F8B-9767-2B3CA9CBC59D}" type="datetimeFigureOut">
              <a:rPr lang="de-DE" smtClean="0"/>
              <a:t>17.09.2025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1E38F-AEAC-4A55-BE78-1D496DF0DADC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1478756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eck 6">
            <a:extLst>
              <a:ext uri="{FF2B5EF4-FFF2-40B4-BE49-F238E27FC236}">
                <a16:creationId xmlns:a16="http://schemas.microsoft.com/office/drawing/2014/main" id="{57637322-3CBB-FFAF-26C3-6294CF73BCB4}"/>
              </a:ext>
            </a:extLst>
          </p:cNvPr>
          <p:cNvSpPr/>
          <p:nvPr userDrawn="1"/>
        </p:nvSpPr>
        <p:spPr>
          <a:xfrm>
            <a:off x="0" y="0"/>
            <a:ext cx="12191999" cy="6858000"/>
          </a:xfrm>
          <a:prstGeom prst="rect">
            <a:avLst/>
          </a:prstGeom>
          <a:solidFill>
            <a:srgbClr val="9DC3E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pic>
        <p:nvPicPr>
          <p:cNvPr id="8" name="Grafik 7">
            <a:extLst>
              <a:ext uri="{FF2B5EF4-FFF2-40B4-BE49-F238E27FC236}">
                <a16:creationId xmlns:a16="http://schemas.microsoft.com/office/drawing/2014/main" id="{29FC05FE-401E-97C3-6949-D07033B4D960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415280" y="139597"/>
            <a:ext cx="9361439" cy="65788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10364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AE67F-1771-4F8B-9767-2B3CA9CBC59D}" type="datetimeFigureOut">
              <a:rPr lang="de-DE" smtClean="0"/>
              <a:t>17.09.2025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1E38F-AEAC-4A55-BE78-1D496DF0DADC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4644964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AE67F-1771-4F8B-9767-2B3CA9CBC59D}" type="datetimeFigureOut">
              <a:rPr lang="de-DE" smtClean="0"/>
              <a:t>17.09.2025</a:t>
            </a:fld>
            <a:endParaRPr lang="de-DE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1E38F-AEAC-4A55-BE78-1D496DF0DADC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290159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AE67F-1771-4F8B-9767-2B3CA9CBC59D}" type="datetimeFigureOut">
              <a:rPr lang="de-DE" smtClean="0"/>
              <a:t>17.09.2025</a:t>
            </a:fld>
            <a:endParaRPr lang="de-DE" dirty="0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1E38F-AEAC-4A55-BE78-1D496DF0DADC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7935499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AE67F-1771-4F8B-9767-2B3CA9CBC59D}" type="datetimeFigureOut">
              <a:rPr lang="de-DE" smtClean="0"/>
              <a:t>17.09.2025</a:t>
            </a:fld>
            <a:endParaRPr lang="de-DE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1E38F-AEAC-4A55-BE78-1D496DF0DADC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6951254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hteck 4"/>
          <p:cNvSpPr/>
          <p:nvPr userDrawn="1"/>
        </p:nvSpPr>
        <p:spPr>
          <a:xfrm>
            <a:off x="0" y="6462346"/>
            <a:ext cx="12192000" cy="318109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de-DE" sz="1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ADR│Ge-Lo</a:t>
            </a:r>
            <a:r>
              <a:rPr lang="de-DE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Akademie GmbH│2024</a:t>
            </a:r>
          </a:p>
        </p:txBody>
      </p:sp>
      <p:sp>
        <p:nvSpPr>
          <p:cNvPr id="6" name="Rechteck 5">
            <a:extLst>
              <a:ext uri="{FF2B5EF4-FFF2-40B4-BE49-F238E27FC236}">
                <a16:creationId xmlns:a16="http://schemas.microsoft.com/office/drawing/2014/main" id="{3DB5ABD0-E5C1-425E-BFB5-B26A068445D5}"/>
              </a:ext>
            </a:extLst>
          </p:cNvPr>
          <p:cNvSpPr/>
          <p:nvPr userDrawn="1"/>
        </p:nvSpPr>
        <p:spPr>
          <a:xfrm>
            <a:off x="0" y="41545"/>
            <a:ext cx="12192000" cy="360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7" name="Rechteck 6">
            <a:extLst>
              <a:ext uri="{FF2B5EF4-FFF2-40B4-BE49-F238E27FC236}">
                <a16:creationId xmlns:a16="http://schemas.microsoft.com/office/drawing/2014/main" id="{A7296BFC-BBB8-4B3F-B216-B6D050DAFD6D}"/>
              </a:ext>
            </a:extLst>
          </p:cNvPr>
          <p:cNvSpPr/>
          <p:nvPr userDrawn="1"/>
        </p:nvSpPr>
        <p:spPr>
          <a:xfrm>
            <a:off x="0" y="1020422"/>
            <a:ext cx="12192000" cy="360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558459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AE67F-1771-4F8B-9767-2B3CA9CBC59D}" type="datetimeFigureOut">
              <a:rPr lang="de-DE" smtClean="0"/>
              <a:t>17.09.2025</a:t>
            </a:fld>
            <a:endParaRPr lang="de-DE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1E38F-AEAC-4A55-BE78-1D496DF0DADC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8585768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AE67F-1771-4F8B-9767-2B3CA9CBC59D}" type="datetimeFigureOut">
              <a:rPr lang="de-DE" smtClean="0"/>
              <a:t>17.09.2025</a:t>
            </a:fld>
            <a:endParaRPr lang="de-DE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1E38F-AEAC-4A55-BE78-1D496DF0DADC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1989171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8AE67F-1771-4F8B-9767-2B3CA9CBC59D}" type="datetimeFigureOut">
              <a:rPr lang="de-DE" smtClean="0"/>
              <a:t>17.09.2025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11E38F-AEAC-4A55-BE78-1D496DF0DADC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7929591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3" Type="http://schemas.openxmlformats.org/officeDocument/2006/relationships/image" Target="../media/image13.png"/><Relationship Id="rId18" Type="http://schemas.openxmlformats.org/officeDocument/2006/relationships/image" Target="../media/image18.png"/><Relationship Id="rId26" Type="http://schemas.openxmlformats.org/officeDocument/2006/relationships/image" Target="../media/image26.png"/><Relationship Id="rId21" Type="http://schemas.openxmlformats.org/officeDocument/2006/relationships/image" Target="../media/image21.png"/><Relationship Id="rId34" Type="http://schemas.openxmlformats.org/officeDocument/2006/relationships/image" Target="../media/image34.png"/><Relationship Id="rId7" Type="http://schemas.openxmlformats.org/officeDocument/2006/relationships/image" Target="../media/image7.png"/><Relationship Id="rId12" Type="http://schemas.openxmlformats.org/officeDocument/2006/relationships/image" Target="../media/image12.png"/><Relationship Id="rId17" Type="http://schemas.openxmlformats.org/officeDocument/2006/relationships/image" Target="../media/image17.png"/><Relationship Id="rId25" Type="http://schemas.openxmlformats.org/officeDocument/2006/relationships/image" Target="../media/image25.png"/><Relationship Id="rId33" Type="http://schemas.openxmlformats.org/officeDocument/2006/relationships/image" Target="../media/image33.png"/><Relationship Id="rId38" Type="http://schemas.openxmlformats.org/officeDocument/2006/relationships/image" Target="../media/image38.png"/><Relationship Id="rId2" Type="http://schemas.openxmlformats.org/officeDocument/2006/relationships/image" Target="../media/image2.png"/><Relationship Id="rId16" Type="http://schemas.openxmlformats.org/officeDocument/2006/relationships/image" Target="../media/image16.png"/><Relationship Id="rId20" Type="http://schemas.openxmlformats.org/officeDocument/2006/relationships/image" Target="../media/image20.png"/><Relationship Id="rId29" Type="http://schemas.openxmlformats.org/officeDocument/2006/relationships/image" Target="../media/image29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11" Type="http://schemas.openxmlformats.org/officeDocument/2006/relationships/image" Target="../media/image11.png"/><Relationship Id="rId24" Type="http://schemas.openxmlformats.org/officeDocument/2006/relationships/image" Target="../media/image24.png"/><Relationship Id="rId32" Type="http://schemas.openxmlformats.org/officeDocument/2006/relationships/image" Target="../media/image32.png"/><Relationship Id="rId37" Type="http://schemas.openxmlformats.org/officeDocument/2006/relationships/image" Target="../media/image37.png"/><Relationship Id="rId5" Type="http://schemas.openxmlformats.org/officeDocument/2006/relationships/image" Target="../media/image5.png"/><Relationship Id="rId15" Type="http://schemas.openxmlformats.org/officeDocument/2006/relationships/image" Target="../media/image15.png"/><Relationship Id="rId23" Type="http://schemas.openxmlformats.org/officeDocument/2006/relationships/image" Target="../media/image23.png"/><Relationship Id="rId28" Type="http://schemas.openxmlformats.org/officeDocument/2006/relationships/image" Target="../media/image28.png"/><Relationship Id="rId36" Type="http://schemas.openxmlformats.org/officeDocument/2006/relationships/image" Target="../media/image36.png"/><Relationship Id="rId10" Type="http://schemas.openxmlformats.org/officeDocument/2006/relationships/image" Target="../media/image10.png"/><Relationship Id="rId19" Type="http://schemas.openxmlformats.org/officeDocument/2006/relationships/image" Target="../media/image19.png"/><Relationship Id="rId31" Type="http://schemas.openxmlformats.org/officeDocument/2006/relationships/image" Target="../media/image31.png"/><Relationship Id="rId4" Type="http://schemas.openxmlformats.org/officeDocument/2006/relationships/image" Target="../media/image4.png"/><Relationship Id="rId9" Type="http://schemas.openxmlformats.org/officeDocument/2006/relationships/image" Target="../media/image9.png"/><Relationship Id="rId14" Type="http://schemas.openxmlformats.org/officeDocument/2006/relationships/image" Target="../media/image14.png"/><Relationship Id="rId22" Type="http://schemas.openxmlformats.org/officeDocument/2006/relationships/image" Target="../media/image22.png"/><Relationship Id="rId27" Type="http://schemas.openxmlformats.org/officeDocument/2006/relationships/image" Target="../media/image27.png"/><Relationship Id="rId30" Type="http://schemas.openxmlformats.org/officeDocument/2006/relationships/image" Target="../media/image30.png"/><Relationship Id="rId35" Type="http://schemas.openxmlformats.org/officeDocument/2006/relationships/image" Target="../media/image35.png"/><Relationship Id="rId8" Type="http://schemas.openxmlformats.org/officeDocument/2006/relationships/image" Target="../media/image8.png"/><Relationship Id="rId3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2">
            <a:extLst>
              <a:ext uri="{FF2B5EF4-FFF2-40B4-BE49-F238E27FC236}">
                <a16:creationId xmlns:a16="http://schemas.microsoft.com/office/drawing/2014/main" id="{12BA1BD4-A399-0C71-FEAA-ECBA606F31B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2635" y="1088058"/>
            <a:ext cx="936000" cy="93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" name="Picture 2">
            <a:extLst>
              <a:ext uri="{FF2B5EF4-FFF2-40B4-BE49-F238E27FC236}">
                <a16:creationId xmlns:a16="http://schemas.microsoft.com/office/drawing/2014/main" id="{F1877C9E-926C-939A-D1EA-9231A299674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278" y="1088058"/>
            <a:ext cx="936000" cy="93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" name="Picture 4">
            <a:extLst>
              <a:ext uri="{FF2B5EF4-FFF2-40B4-BE49-F238E27FC236}">
                <a16:creationId xmlns:a16="http://schemas.microsoft.com/office/drawing/2014/main" id="{B4854CC6-05DC-25B4-CD04-07757150F3F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0206" y="1088058"/>
            <a:ext cx="936000" cy="93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" name="Picture 4">
            <a:extLst>
              <a:ext uri="{FF2B5EF4-FFF2-40B4-BE49-F238E27FC236}">
                <a16:creationId xmlns:a16="http://schemas.microsoft.com/office/drawing/2014/main" id="{CF80A14B-C73C-38D5-4639-4840F26C5B5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6002" y="1088058"/>
            <a:ext cx="936000" cy="93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2" name="Picture 2">
            <a:extLst>
              <a:ext uri="{FF2B5EF4-FFF2-40B4-BE49-F238E27FC236}">
                <a16:creationId xmlns:a16="http://schemas.microsoft.com/office/drawing/2014/main" id="{BD6CEC86-310D-2E48-99B3-6E6718ABDAE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10213" y="1088058"/>
            <a:ext cx="936000" cy="93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3" name="Picture 4">
            <a:extLst>
              <a:ext uri="{FF2B5EF4-FFF2-40B4-BE49-F238E27FC236}">
                <a16:creationId xmlns:a16="http://schemas.microsoft.com/office/drawing/2014/main" id="{1574C1EA-C80D-E1E7-F04A-42BA5BDD1A3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3146" y="1088058"/>
            <a:ext cx="936000" cy="93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4" name="Picture 16">
            <a:extLst>
              <a:ext uri="{FF2B5EF4-FFF2-40B4-BE49-F238E27FC236}">
                <a16:creationId xmlns:a16="http://schemas.microsoft.com/office/drawing/2014/main" id="{DDA949AF-12E6-EBA9-A337-6557C9B26BA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21472" y="1076241"/>
            <a:ext cx="936000" cy="93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5" name="Picture 14">
            <a:extLst>
              <a:ext uri="{FF2B5EF4-FFF2-40B4-BE49-F238E27FC236}">
                <a16:creationId xmlns:a16="http://schemas.microsoft.com/office/drawing/2014/main" id="{B8BF7986-2BAE-53A1-F9D1-1320E56C093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65762" y="1076241"/>
            <a:ext cx="936000" cy="93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6" name="Picture 12">
            <a:extLst>
              <a:ext uri="{FF2B5EF4-FFF2-40B4-BE49-F238E27FC236}">
                <a16:creationId xmlns:a16="http://schemas.microsoft.com/office/drawing/2014/main" id="{69595007-F364-2FE3-79DE-D33652382D6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8812" y="1076241"/>
            <a:ext cx="936000" cy="93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7" name="Picture 2">
            <a:extLst>
              <a:ext uri="{FF2B5EF4-FFF2-40B4-BE49-F238E27FC236}">
                <a16:creationId xmlns:a16="http://schemas.microsoft.com/office/drawing/2014/main" id="{2848486A-59E0-44C7-9769-1BCCC88E0BC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68785" y="1088058"/>
            <a:ext cx="936000" cy="93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8" name="Picture 2">
            <a:extLst>
              <a:ext uri="{FF2B5EF4-FFF2-40B4-BE49-F238E27FC236}">
                <a16:creationId xmlns:a16="http://schemas.microsoft.com/office/drawing/2014/main" id="{9033A856-BB1B-8265-493A-18465925660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47800" y="1096743"/>
            <a:ext cx="936000" cy="93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9" name="Picture 2">
            <a:extLst>
              <a:ext uri="{FF2B5EF4-FFF2-40B4-BE49-F238E27FC236}">
                <a16:creationId xmlns:a16="http://schemas.microsoft.com/office/drawing/2014/main" id="{6F277254-074C-21F1-72F5-B62C654CB5C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09002" y="1056651"/>
            <a:ext cx="936000" cy="93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" name="Picture 2">
            <a:extLst>
              <a:ext uri="{FF2B5EF4-FFF2-40B4-BE49-F238E27FC236}">
                <a16:creationId xmlns:a16="http://schemas.microsoft.com/office/drawing/2014/main" id="{00555256-BC44-13CB-6487-E87B4606F93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03317" y="1056651"/>
            <a:ext cx="936000" cy="93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Picture 2">
            <a:extLst>
              <a:ext uri="{FF2B5EF4-FFF2-40B4-BE49-F238E27FC236}">
                <a16:creationId xmlns:a16="http://schemas.microsoft.com/office/drawing/2014/main" id="{16C26E71-971B-CC78-F9D6-182C3084692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8849" y="2889597"/>
            <a:ext cx="936000" cy="93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D949BC2D-B6D3-C196-700A-B4627118782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1245" y="2889597"/>
            <a:ext cx="936000" cy="93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2">
            <a:extLst>
              <a:ext uri="{FF2B5EF4-FFF2-40B4-BE49-F238E27FC236}">
                <a16:creationId xmlns:a16="http://schemas.microsoft.com/office/drawing/2014/main" id="{C0AD7116-A5B1-5B02-04C7-D44220BA058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26131" y="2883776"/>
            <a:ext cx="936000" cy="93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>
            <a:extLst>
              <a:ext uri="{FF2B5EF4-FFF2-40B4-BE49-F238E27FC236}">
                <a16:creationId xmlns:a16="http://schemas.microsoft.com/office/drawing/2014/main" id="{2F64272C-6565-D51E-F3D9-288B38B7327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25436" y="2898100"/>
            <a:ext cx="936000" cy="93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>
            <a:extLst>
              <a:ext uri="{FF2B5EF4-FFF2-40B4-BE49-F238E27FC236}">
                <a16:creationId xmlns:a16="http://schemas.microsoft.com/office/drawing/2014/main" id="{07A6FAE9-6903-83B6-5F9A-21CCBE0F50F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3929" y="2912609"/>
            <a:ext cx="936000" cy="93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4">
            <a:extLst>
              <a:ext uri="{FF2B5EF4-FFF2-40B4-BE49-F238E27FC236}">
                <a16:creationId xmlns:a16="http://schemas.microsoft.com/office/drawing/2014/main" id="{F4AD7B3F-8D8A-604D-2C5C-0A85640748F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21155" y="2904996"/>
            <a:ext cx="936000" cy="93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2">
            <a:extLst>
              <a:ext uri="{FF2B5EF4-FFF2-40B4-BE49-F238E27FC236}">
                <a16:creationId xmlns:a16="http://schemas.microsoft.com/office/drawing/2014/main" id="{B97855EE-25D7-0ECC-1D6A-1418C465084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38222" y="2897383"/>
            <a:ext cx="936000" cy="93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4">
            <a:extLst>
              <a:ext uri="{FF2B5EF4-FFF2-40B4-BE49-F238E27FC236}">
                <a16:creationId xmlns:a16="http://schemas.microsoft.com/office/drawing/2014/main" id="{05103D1E-7A06-CDA6-F870-F2EF44C253D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55289" y="2912609"/>
            <a:ext cx="936000" cy="93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2">
            <a:extLst>
              <a:ext uri="{FF2B5EF4-FFF2-40B4-BE49-F238E27FC236}">
                <a16:creationId xmlns:a16="http://schemas.microsoft.com/office/drawing/2014/main" id="{5531BDEC-D4AF-94B0-7186-C15D28CB919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72356" y="2901166"/>
            <a:ext cx="936000" cy="93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4">
            <a:extLst>
              <a:ext uri="{FF2B5EF4-FFF2-40B4-BE49-F238E27FC236}">
                <a16:creationId xmlns:a16="http://schemas.microsoft.com/office/drawing/2014/main" id="{1FD98AD6-4B60-80F9-D204-8BF00FF0C20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30245" y="2892858"/>
            <a:ext cx="936000" cy="93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2">
            <a:extLst>
              <a:ext uri="{FF2B5EF4-FFF2-40B4-BE49-F238E27FC236}">
                <a16:creationId xmlns:a16="http://schemas.microsoft.com/office/drawing/2014/main" id="{25368039-AA61-058E-ABC1-2928F873E49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66721" y="2903530"/>
            <a:ext cx="936000" cy="93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4">
            <a:extLst>
              <a:ext uri="{FF2B5EF4-FFF2-40B4-BE49-F238E27FC236}">
                <a16:creationId xmlns:a16="http://schemas.microsoft.com/office/drawing/2014/main" id="{2AF9EAF5-9BAB-783A-A689-15390CCF7D7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85247" y="2917948"/>
            <a:ext cx="936000" cy="93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2">
            <a:extLst>
              <a:ext uri="{FF2B5EF4-FFF2-40B4-BE49-F238E27FC236}">
                <a16:creationId xmlns:a16="http://schemas.microsoft.com/office/drawing/2014/main" id="{C572D4C8-2DD5-0E42-2F38-483B1A9999E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2940" y="5049205"/>
            <a:ext cx="1008000" cy="100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2" descr="Bildergebnis für cargo aircraft only">
            <a:extLst>
              <a:ext uri="{FF2B5EF4-FFF2-40B4-BE49-F238E27FC236}">
                <a16:creationId xmlns:a16="http://schemas.microsoft.com/office/drawing/2014/main" id="{22051024-6752-1D47-9B48-14D7576AC4A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34824" y="5157342"/>
            <a:ext cx="900000" cy="8550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Grafik 15">
            <a:extLst>
              <a:ext uri="{FF2B5EF4-FFF2-40B4-BE49-F238E27FC236}">
                <a16:creationId xmlns:a16="http://schemas.microsoft.com/office/drawing/2014/main" id="{CB4F01D3-C29C-5EF9-7BE3-C5E9EA800326}"/>
              </a:ext>
            </a:extLst>
          </p:cNvPr>
          <p:cNvPicPr>
            <a:picLocks noChangeAspect="1"/>
          </p:cNvPicPr>
          <p:nvPr/>
        </p:nvPicPr>
        <p:blipFill>
          <a:blip r:embed="rId2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2398" y="5094443"/>
            <a:ext cx="648000" cy="917524"/>
          </a:xfrm>
          <a:prstGeom prst="rect">
            <a:avLst/>
          </a:prstGeom>
        </p:spPr>
      </p:pic>
      <p:pic>
        <p:nvPicPr>
          <p:cNvPr id="17" name="Picture 6">
            <a:extLst>
              <a:ext uri="{FF2B5EF4-FFF2-40B4-BE49-F238E27FC236}">
                <a16:creationId xmlns:a16="http://schemas.microsoft.com/office/drawing/2014/main" id="{41D46B32-D7C5-7618-4EDF-FBA6EA2B5B3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4105" b="5872"/>
          <a:stretch/>
        </p:blipFill>
        <p:spPr bwMode="auto">
          <a:xfrm>
            <a:off x="11075247" y="5179248"/>
            <a:ext cx="900000" cy="843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31" name="Picture 2">
            <a:extLst>
              <a:ext uri="{FF2B5EF4-FFF2-40B4-BE49-F238E27FC236}">
                <a16:creationId xmlns:a16="http://schemas.microsoft.com/office/drawing/2014/main" id="{494048DA-A993-5879-8E5D-6E8DBE602BA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12408" y="5100691"/>
            <a:ext cx="972000" cy="97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2" name="Picture 72">
            <a:extLst>
              <a:ext uri="{FF2B5EF4-FFF2-40B4-BE49-F238E27FC236}">
                <a16:creationId xmlns:a16="http://schemas.microsoft.com/office/drawing/2014/main" id="{D6C55541-6806-A9BE-C887-F00885FE376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39013" y="5157205"/>
            <a:ext cx="900000" cy="90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3" name="Picture 84">
            <a:extLst>
              <a:ext uri="{FF2B5EF4-FFF2-40B4-BE49-F238E27FC236}">
                <a16:creationId xmlns:a16="http://schemas.microsoft.com/office/drawing/2014/main" id="{E6509B29-9E48-40A4-44D0-DF338B68AA0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652" t="20444" r="9058" b="20833"/>
          <a:stretch/>
        </p:blipFill>
        <p:spPr bwMode="auto">
          <a:xfrm>
            <a:off x="8631294" y="5359836"/>
            <a:ext cx="936000" cy="6599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4" name="Picture 94">
            <a:extLst>
              <a:ext uri="{FF2B5EF4-FFF2-40B4-BE49-F238E27FC236}">
                <a16:creationId xmlns:a16="http://schemas.microsoft.com/office/drawing/2014/main" id="{CDBC5D2E-B21F-4700-A619-531A56E8C97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79247" y="5044876"/>
            <a:ext cx="1080000" cy="10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5" name="Picture 70">
            <a:extLst>
              <a:ext uri="{FF2B5EF4-FFF2-40B4-BE49-F238E27FC236}">
                <a16:creationId xmlns:a16="http://schemas.microsoft.com/office/drawing/2014/main" id="{5A8E3BAA-8812-BF91-7127-1A5AB97EC06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8844" y="5130966"/>
            <a:ext cx="936000" cy="93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6" name="Grafik 35">
            <a:extLst>
              <a:ext uri="{FF2B5EF4-FFF2-40B4-BE49-F238E27FC236}">
                <a16:creationId xmlns:a16="http://schemas.microsoft.com/office/drawing/2014/main" id="{54391078-4569-4493-7367-A2B7756CBCD1}"/>
              </a:ext>
            </a:extLst>
          </p:cNvPr>
          <p:cNvPicPr>
            <a:picLocks noChangeAspect="1"/>
          </p:cNvPicPr>
          <p:nvPr/>
        </p:nvPicPr>
        <p:blipFill>
          <a:blip r:embed="rId36"/>
          <a:stretch>
            <a:fillRect/>
          </a:stretch>
        </p:blipFill>
        <p:spPr>
          <a:xfrm>
            <a:off x="7567804" y="5107824"/>
            <a:ext cx="648000" cy="922154"/>
          </a:xfrm>
          <a:prstGeom prst="rect">
            <a:avLst/>
          </a:prstGeom>
        </p:spPr>
      </p:pic>
      <p:sp>
        <p:nvSpPr>
          <p:cNvPr id="37" name="Textfeld 36">
            <a:extLst>
              <a:ext uri="{FF2B5EF4-FFF2-40B4-BE49-F238E27FC236}">
                <a16:creationId xmlns:a16="http://schemas.microsoft.com/office/drawing/2014/main" id="{2E6C072A-4E37-DD5F-5130-1F5D23D1B5DF}"/>
              </a:ext>
            </a:extLst>
          </p:cNvPr>
          <p:cNvSpPr txBox="1"/>
          <p:nvPr/>
        </p:nvSpPr>
        <p:spPr>
          <a:xfrm>
            <a:off x="3254746" y="6320183"/>
            <a:ext cx="1512000" cy="400110"/>
          </a:xfrm>
          <a:prstGeom prst="rect">
            <a:avLst/>
          </a:prstGeom>
          <a:solidFill>
            <a:schemeClr val="bg1">
              <a:lumMod val="95000"/>
            </a:schemeClr>
          </a:solidFill>
          <a:ln w="63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de-DE" sz="2000" b="1" dirty="0">
                <a:latin typeface="Arial" panose="020B0604020202020204" pitchFamily="34" charset="0"/>
                <a:cs typeface="Arial" panose="020B0604020202020204" pitchFamily="34" charset="0"/>
              </a:rPr>
              <a:t>Shipper</a:t>
            </a:r>
          </a:p>
        </p:txBody>
      </p:sp>
      <p:pic>
        <p:nvPicPr>
          <p:cNvPr id="39" name="Picture 4" descr="Verpackungskennzeichen, mm,500/Rolle | kroschke.com">
            <a:extLst>
              <a:ext uri="{FF2B5EF4-FFF2-40B4-BE49-F238E27FC236}">
                <a16:creationId xmlns:a16="http://schemas.microsoft.com/office/drawing/2014/main" id="{F9D3F8EC-A346-F24F-51B0-702CE9C66B2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2635" y="6280412"/>
            <a:ext cx="1413831" cy="4830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0" name="Picture 10" descr="Dummy Bild">
            <a:extLst>
              <a:ext uri="{FF2B5EF4-FFF2-40B4-BE49-F238E27FC236}">
                <a16:creationId xmlns:a16="http://schemas.microsoft.com/office/drawing/2014/main" id="{FA842A26-C4BE-36D4-27B2-B90264B2DE6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67198" y="6292308"/>
            <a:ext cx="1379015" cy="4711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2" name="Textfeld 41">
            <a:extLst>
              <a:ext uri="{FF2B5EF4-FFF2-40B4-BE49-F238E27FC236}">
                <a16:creationId xmlns:a16="http://schemas.microsoft.com/office/drawing/2014/main" id="{EFD4E6D1-0B94-1E40-40E1-31CFA6DFF145}"/>
              </a:ext>
            </a:extLst>
          </p:cNvPr>
          <p:cNvSpPr txBox="1"/>
          <p:nvPr/>
        </p:nvSpPr>
        <p:spPr>
          <a:xfrm>
            <a:off x="5087234" y="6320183"/>
            <a:ext cx="1512000" cy="400110"/>
          </a:xfrm>
          <a:prstGeom prst="rect">
            <a:avLst/>
          </a:prstGeom>
          <a:solidFill>
            <a:schemeClr val="bg1">
              <a:lumMod val="95000"/>
            </a:schemeClr>
          </a:solidFill>
          <a:ln w="63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de-DE" sz="2000" b="1" dirty="0">
                <a:latin typeface="Arial" panose="020B0604020202020204" pitchFamily="34" charset="0"/>
                <a:cs typeface="Arial" panose="020B0604020202020204" pitchFamily="34" charset="0"/>
              </a:rPr>
              <a:t>Consignee</a:t>
            </a:r>
          </a:p>
        </p:txBody>
      </p:sp>
    </p:spTree>
    <p:extLst>
      <p:ext uri="{BB962C8B-B14F-4D97-AF65-F5344CB8AC3E}">
        <p14:creationId xmlns:p14="http://schemas.microsoft.com/office/powerpoint/2010/main" val="24478835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0176396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</Words>
  <Application>Microsoft Office PowerPoint</Application>
  <PresentationFormat>Breitbild</PresentationFormat>
  <Paragraphs>2</Paragraphs>
  <Slides>2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PowerPoint-Präsentation</vt:lpstr>
      <vt:lpstr>PowerPoint-Präsentation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Ge-Lo Neu</dc:creator>
  <cp:lastModifiedBy>Ge-Lo Akademie</cp:lastModifiedBy>
  <cp:revision>219</cp:revision>
  <dcterms:created xsi:type="dcterms:W3CDTF">2018-03-06T07:31:41Z</dcterms:created>
  <dcterms:modified xsi:type="dcterms:W3CDTF">2025-09-17T17:47:26Z</dcterms:modified>
</cp:coreProperties>
</file>